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60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2" autoAdjust="0"/>
    <p:restoredTop sz="94660"/>
  </p:normalViewPr>
  <p:slideViewPr>
    <p:cSldViewPr snapToGrid="0">
      <p:cViewPr varScale="1">
        <p:scale>
          <a:sx n="69" d="100"/>
          <a:sy n="69" d="100"/>
        </p:scale>
        <p:origin x="37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7/11/2017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7/11/2017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7/11/2017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7/11/2017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7/11/2017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7/11/2017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7/11/2017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7/11/2017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7/11/2017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7/11/2017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7/11/2017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7/11/2017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5946" y="247974"/>
            <a:ext cx="10522574" cy="4220058"/>
          </a:xfrm>
        </p:spPr>
        <p:txBody>
          <a:bodyPr/>
          <a:lstStyle/>
          <a:p>
            <a:r>
              <a:rPr lang="en-US" dirty="0" err="1"/>
              <a:t>Multple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choice </a:t>
            </a:r>
            <a:br>
              <a:rPr lang="en-US" dirty="0"/>
            </a:br>
            <a:r>
              <a:rPr lang="en-US" dirty="0"/>
              <a:t>answers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2295" y="2839289"/>
            <a:ext cx="3145691" cy="1069848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C00000"/>
                </a:solidFill>
              </a:rPr>
              <a:t>for the </a:t>
            </a:r>
            <a:br>
              <a:rPr lang="en-US" sz="3600" dirty="0">
                <a:solidFill>
                  <a:srgbClr val="C00000"/>
                </a:solidFill>
              </a:rPr>
            </a:br>
            <a:r>
              <a:rPr lang="en-US" sz="3600" dirty="0">
                <a:solidFill>
                  <a:srgbClr val="C00000"/>
                </a:solidFill>
              </a:rPr>
              <a:t>66.6% exam</a:t>
            </a:r>
          </a:p>
        </p:txBody>
      </p:sp>
    </p:spTree>
    <p:extLst>
      <p:ext uri="{BB962C8B-B14F-4D97-AF65-F5344CB8AC3E}">
        <p14:creationId xmlns:p14="http://schemas.microsoft.com/office/powerpoint/2010/main" val="2925962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10811" y="2045777"/>
            <a:ext cx="1456376" cy="991891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US" sz="4800" b="1" dirty="0">
                <a:solidFill>
                  <a:srgbClr val="C00000"/>
                </a:solidFill>
              </a:rPr>
              <a:t>1  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410811" y="3036807"/>
            <a:ext cx="1456376" cy="9918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" pitchFamily="2" charset="2"/>
              <a:buNone/>
            </a:pPr>
            <a:r>
              <a:rPr lang="en-US" sz="4800" b="1" dirty="0">
                <a:solidFill>
                  <a:srgbClr val="C00000"/>
                </a:solidFill>
              </a:rPr>
              <a:t>2  A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10811" y="4027837"/>
            <a:ext cx="1456376" cy="9918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" pitchFamily="2" charset="2"/>
              <a:buNone/>
            </a:pPr>
            <a:r>
              <a:rPr lang="en-US" sz="4800" b="1" dirty="0">
                <a:solidFill>
                  <a:srgbClr val="C00000"/>
                </a:solidFill>
              </a:rPr>
              <a:t>3  B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10811" y="5018867"/>
            <a:ext cx="1456376" cy="9918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" pitchFamily="2" charset="2"/>
              <a:buNone/>
            </a:pPr>
            <a:r>
              <a:rPr lang="en-US" sz="4800" b="1" dirty="0">
                <a:solidFill>
                  <a:srgbClr val="C00000"/>
                </a:solidFill>
              </a:rPr>
              <a:t>4  A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073732" y="2045777"/>
            <a:ext cx="1456376" cy="9918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" pitchFamily="2" charset="2"/>
              <a:buNone/>
            </a:pPr>
            <a:r>
              <a:rPr lang="en-US" sz="4800" b="1" dirty="0">
                <a:solidFill>
                  <a:srgbClr val="C00000"/>
                </a:solidFill>
              </a:rPr>
              <a:t>5  E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073732" y="3036807"/>
            <a:ext cx="1456376" cy="9918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" pitchFamily="2" charset="2"/>
              <a:buNone/>
            </a:pPr>
            <a:r>
              <a:rPr lang="en-US" sz="4800" b="1" dirty="0">
                <a:solidFill>
                  <a:srgbClr val="C00000"/>
                </a:solidFill>
              </a:rPr>
              <a:t>6  D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073732" y="4027837"/>
            <a:ext cx="1456376" cy="9918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" pitchFamily="2" charset="2"/>
              <a:buNone/>
            </a:pPr>
            <a:r>
              <a:rPr lang="en-US" sz="4800" b="1" dirty="0">
                <a:solidFill>
                  <a:srgbClr val="C00000"/>
                </a:solidFill>
              </a:rPr>
              <a:t>7  B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073732" y="5018867"/>
            <a:ext cx="1456376" cy="9918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" pitchFamily="2" charset="2"/>
              <a:buNone/>
            </a:pPr>
            <a:r>
              <a:rPr lang="en-US" sz="4800" b="1" dirty="0">
                <a:solidFill>
                  <a:srgbClr val="C00000"/>
                </a:solidFill>
              </a:rPr>
              <a:t>8  B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566168" y="2045777"/>
            <a:ext cx="1818416" cy="9918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" pitchFamily="2" charset="2"/>
              <a:buNone/>
            </a:pPr>
            <a:r>
              <a:rPr lang="en-US" sz="4800" b="1" dirty="0">
                <a:solidFill>
                  <a:srgbClr val="C00000"/>
                </a:solidFill>
              </a:rPr>
              <a:t>9  E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566167" y="3036807"/>
            <a:ext cx="1818417" cy="9918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" pitchFamily="2" charset="2"/>
              <a:buNone/>
            </a:pPr>
            <a:r>
              <a:rPr lang="en-US" sz="4800" b="1" dirty="0">
                <a:solidFill>
                  <a:srgbClr val="C00000"/>
                </a:solidFill>
              </a:rPr>
              <a:t>10  C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566168" y="4027837"/>
            <a:ext cx="1818416" cy="9918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" pitchFamily="2" charset="2"/>
              <a:buNone/>
            </a:pPr>
            <a:r>
              <a:rPr lang="en-US" sz="4800" b="1" dirty="0">
                <a:solidFill>
                  <a:srgbClr val="C00000"/>
                </a:solidFill>
              </a:rPr>
              <a:t>11  D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566168" y="5018867"/>
            <a:ext cx="1818416" cy="9918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" pitchFamily="2" charset="2"/>
              <a:buNone/>
            </a:pPr>
            <a:r>
              <a:rPr lang="en-US" sz="4800" b="1" dirty="0">
                <a:solidFill>
                  <a:srgbClr val="C00000"/>
                </a:solidFill>
              </a:rPr>
              <a:t>12  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5912" y="442266"/>
            <a:ext cx="102753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996600"/>
                </a:solidFill>
              </a:rPr>
              <a:t>Updike, “My Grandmother’s Thimble”</a:t>
            </a:r>
          </a:p>
        </p:txBody>
      </p:sp>
    </p:spTree>
    <p:extLst>
      <p:ext uri="{BB962C8B-B14F-4D97-AF65-F5344CB8AC3E}">
        <p14:creationId xmlns:p14="http://schemas.microsoft.com/office/powerpoint/2010/main" val="3251764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6840" y="1661160"/>
            <a:ext cx="9631680" cy="2806872"/>
          </a:xfrm>
        </p:spPr>
        <p:txBody>
          <a:bodyPr/>
          <a:lstStyle/>
          <a:p>
            <a:r>
              <a:rPr lang="en-US" dirty="0" err="1"/>
              <a:t>Multple</a:t>
            </a:r>
            <a:r>
              <a:rPr lang="en-US" dirty="0"/>
              <a:t> choice </a:t>
            </a:r>
            <a:br>
              <a:rPr lang="en-US" dirty="0"/>
            </a:br>
            <a:r>
              <a:rPr lang="en-US" dirty="0"/>
              <a:t>answers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9255" y="4666152"/>
            <a:ext cx="3145691" cy="1069848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C00000"/>
                </a:solidFill>
              </a:rPr>
              <a:t>for the </a:t>
            </a:r>
            <a:br>
              <a:rPr lang="en-US" sz="3600" dirty="0">
                <a:solidFill>
                  <a:srgbClr val="C00000"/>
                </a:solidFill>
              </a:rPr>
            </a:br>
            <a:r>
              <a:rPr lang="en-US" sz="3600" dirty="0">
                <a:solidFill>
                  <a:srgbClr val="C00000"/>
                </a:solidFill>
              </a:rPr>
              <a:t>66.6% exam</a:t>
            </a:r>
          </a:p>
        </p:txBody>
      </p:sp>
    </p:spTree>
    <p:extLst>
      <p:ext uri="{BB962C8B-B14F-4D97-AF65-F5344CB8AC3E}">
        <p14:creationId xmlns:p14="http://schemas.microsoft.com/office/powerpoint/2010/main" val="3108039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TC103090434[[fn=Wood Type]]</Template>
  <TotalTime>188</TotalTime>
  <Words>38</Words>
  <Application>Microsoft Office PowerPoint</Application>
  <PresentationFormat>Widescreen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Rockwell</vt:lpstr>
      <vt:lpstr>Rockwell Condensed</vt:lpstr>
      <vt:lpstr>Wingdings</vt:lpstr>
      <vt:lpstr>Wood Type</vt:lpstr>
      <vt:lpstr>Multple  choice  answers</vt:lpstr>
      <vt:lpstr>PowerPoint Presentation</vt:lpstr>
      <vt:lpstr>Multple choice  answers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Skip Nicholson</dc:creator>
  <cp:lastModifiedBy>Skip Nicholson</cp:lastModifiedBy>
  <cp:revision>14</cp:revision>
  <dcterms:created xsi:type="dcterms:W3CDTF">2013-07-09T20:20:51Z</dcterms:created>
  <dcterms:modified xsi:type="dcterms:W3CDTF">2017-07-11T17:42:35Z</dcterms:modified>
</cp:coreProperties>
</file>